
<file path=[Content_Types].xml><?xml version="1.0" encoding="utf-8"?>
<Types xmlns="http://schemas.openxmlformats.org/package/2006/content-types">
  <Default Extension="jpeg" ContentType="image/jpeg"/>
  <Default Extension="jp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4" r:id="rId9"/>
    <p:sldId id="263" r:id="rId10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55" autoAdjust="0"/>
    <p:restoredTop sz="94660"/>
  </p:normalViewPr>
  <p:slideViewPr>
    <p:cSldViewPr snapToGrid="0">
      <p:cViewPr varScale="1">
        <p:scale>
          <a:sx n="71" d="100"/>
          <a:sy n="71" d="100"/>
        </p:scale>
        <p:origin x="702" y="5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60DC8EB-C96B-4272-86FC-1F05B5FD86A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85596EE7-0F22-4291-AFFA-49871429C38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41B8124-E240-4007-89E8-59B99FC09BB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1A8371C-D2EB-4AD5-BB62-8CD7FB836895}" type="datetimeFigureOut">
              <a:rPr lang="en-US" smtClean="0"/>
              <a:t>11/12/2021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E96AFA2-8234-4D7C-B0D1-65EEC389B0A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427EBF6-0B68-4655-8EAB-3479B4B28BE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44D647-78C7-4B6D-B223-F22B86FFD37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6069645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F86E023-4398-49AA-BC71-8D3804F4C2D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84BF531-BE0D-4B75-BCAB-A3EF9859666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BF2F058-1B5A-4B76-9BA2-CBD27E968E8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1A8371C-D2EB-4AD5-BB62-8CD7FB836895}" type="datetimeFigureOut">
              <a:rPr lang="en-US" smtClean="0"/>
              <a:t>11/12/2021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2295CA4-E1D8-4A94-A365-6E1970A5D10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A7B0791-91B3-4E96-A3AA-CF8B1634C2B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44D647-78C7-4B6D-B223-F22B86FFD37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668414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CEA5034-36B6-4387-9771-D84213ADACB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AAF9D0A9-EDBA-45DA-8FE5-4FE3158C821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0127055-0088-422C-897C-E2D689FB0CD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1A8371C-D2EB-4AD5-BB62-8CD7FB836895}" type="datetimeFigureOut">
              <a:rPr lang="en-US" smtClean="0"/>
              <a:t>11/12/2021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83426A6-843B-459E-A5B0-35C3E8EDC35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2796950-DA8C-4CBD-B093-C9D87C76C89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44D647-78C7-4B6D-B223-F22B86FFD37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1616478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F916186-0513-44D4-B3B7-BF9C7EDCD11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D0A071D-C192-4566-BE69-C56E270BD9CC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49B08E4F-F4DE-4C6A-A725-D77B112D994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825B90E-2958-4C59-ACD0-A4C99892ADC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1A8371C-D2EB-4AD5-BB62-8CD7FB836895}" type="datetimeFigureOut">
              <a:rPr lang="en-US" smtClean="0"/>
              <a:t>11/12/2021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4262A1D-B9CA-4898-94B8-E6F419DE50F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BD82DFCC-8B12-4452-85C4-78F6B359DD2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44D647-78C7-4B6D-B223-F22B86FFD37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6580898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176C2CA-2753-4078-806F-D49A2CB1D98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0A00C55-2D56-4E29-9BB4-ECDF56D764C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9E19C0F-CA90-4ECE-9B0B-A304C7CE41A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DB2B5182-307D-4C26-BB6A-8A32F2A86616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E1BBD8FE-65A1-4D86-9FC9-74C68140A517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74C9F4BF-EF89-4562-BD5E-6D7B4768FDD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1A8371C-D2EB-4AD5-BB62-8CD7FB836895}" type="datetimeFigureOut">
              <a:rPr lang="en-US" smtClean="0"/>
              <a:t>11/12/2021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F2A5AFBB-AC6E-4C0D-B94E-94C5D938B9B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4A339791-2017-4A4E-AD8E-F092BFB787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44D647-78C7-4B6D-B223-F22B86FFD37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9073287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085FCF7-C28B-49D6-A612-939F9A295C5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B394A899-F3A4-4795-892D-5637C00D938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1A8371C-D2EB-4AD5-BB62-8CD7FB836895}" type="datetimeFigureOut">
              <a:rPr lang="en-US" smtClean="0"/>
              <a:t>11/12/2021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EAF2E423-56F5-41C0-9AEB-3FD3837291D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2982C9F-68E4-4C24-9F5D-6B984C63164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44D647-78C7-4B6D-B223-F22B86FFD37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1187262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F470548D-D081-4F73-8CE1-2A448C3EC03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1A8371C-D2EB-4AD5-BB62-8CD7FB836895}" type="datetimeFigureOut">
              <a:rPr lang="en-US" smtClean="0"/>
              <a:t>11/12/2021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749DC597-811D-4AA6-9D61-557F68DA900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1210E120-8184-473A-99BE-A795A1D1614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44D647-78C7-4B6D-B223-F22B86FFD37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4673696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3C0C17A-1D62-41DA-8C61-298D213749D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C8CE173-C917-4766-8E83-4CA0B7B7AAE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BB80FBC9-96B4-498F-B3F3-BD6466EBFD2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AF12965-2B5F-42B0-8950-28EFB644786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1A8371C-D2EB-4AD5-BB62-8CD7FB836895}" type="datetimeFigureOut">
              <a:rPr lang="en-US" smtClean="0"/>
              <a:t>11/12/2021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09972D9-248F-41B9-9671-DE7D4A31781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BADBBB7-9F5F-429D-AA54-4D0EC55E84A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44D647-78C7-4B6D-B223-F22B86FFD37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3574836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DC7D8CF-26FE-402E-92CF-10896EAC19D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8C49FD5F-0D52-4854-BD64-B1B4AFD5A392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6E868FF6-A515-4D8E-A7DF-F35041C204F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9B5C46A5-2403-4EEE-97E3-467DE8A270C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1A8371C-D2EB-4AD5-BB62-8CD7FB836895}" type="datetimeFigureOut">
              <a:rPr lang="en-US" smtClean="0"/>
              <a:t>11/12/2021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BA2F96B-4D35-4202-8FC9-925F1E6E7BB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16EDE2A-4BD9-4BE4-8509-77209951ADC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44D647-78C7-4B6D-B223-F22B86FFD37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5978289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77DE7B1-F273-414A-99C3-76B7BC65A4D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1DFC965E-9516-4575-9BDA-0DB632D18FD1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E658BDC-F290-4EF7-BFBB-A0197D23B4D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1A8371C-D2EB-4AD5-BB62-8CD7FB836895}" type="datetimeFigureOut">
              <a:rPr lang="en-US" smtClean="0"/>
              <a:t>11/12/2021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819F637-A068-4A16-8524-E7595F2DC17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0E09AD5-8534-4392-AE9C-67311456EF1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44D647-78C7-4B6D-B223-F22B86FFD37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7051836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6C6C765D-91B8-4030-A82B-104EB86DEEB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13ED331B-D035-40D4-B670-1AB5136CBAC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2C50AEF-CAAF-444C-A5A3-671D9B823C4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1A8371C-D2EB-4AD5-BB62-8CD7FB836895}" type="datetimeFigureOut">
              <a:rPr lang="en-US" smtClean="0"/>
              <a:t>11/12/2021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F1744B4-7B13-4A41-8766-F5057617D52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D3BFCE1-3327-41B5-9578-795B4EFA4F1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44D647-78C7-4B6D-B223-F22B86FFD37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8610316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0E257549-37C9-4EF5-89A3-3D97D27294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E4D01F5-2078-4ABE-94AE-EC6EB905FFA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EAB5393-C879-4B5C-A47E-CA9D2E7DA4CD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1A8371C-D2EB-4AD5-BB62-8CD7FB836895}" type="datetimeFigureOut">
              <a:rPr lang="en-US" smtClean="0"/>
              <a:t>11/12/2021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588D6F3-F42B-443A-B6AA-E4D5A529BCB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14BD4AE-C28D-42E6-8B97-909A2EE5CCA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944D647-78C7-4B6D-B223-F22B86FFD37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7856900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Nenhuma descrição de foto disponível.">
            <a:extLst>
              <a:ext uri="{FF2B5EF4-FFF2-40B4-BE49-F238E27FC236}">
                <a16:creationId xmlns:a16="http://schemas.microsoft.com/office/drawing/2014/main" id="{1E313DBF-2FD7-4319-ADE8-AC6F6A98125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67000" y="1247775"/>
            <a:ext cx="6858000" cy="43624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2679552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EBCBFBCD-11DA-402C-81E1-8AC1C43FFE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                </a:t>
            </a:r>
            <a:r>
              <a:rPr lang="en-US" dirty="0" err="1"/>
              <a:t>Associação</a:t>
            </a:r>
            <a:r>
              <a:rPr lang="en-US" dirty="0"/>
              <a:t> </a:t>
            </a:r>
            <a:r>
              <a:rPr lang="en-US" dirty="0" err="1"/>
              <a:t>Projeto</a:t>
            </a:r>
            <a:r>
              <a:rPr lang="en-US" dirty="0"/>
              <a:t>  </a:t>
            </a:r>
            <a:r>
              <a:rPr lang="en-US" dirty="0" err="1"/>
              <a:t>Cidadão</a:t>
            </a:r>
            <a:endParaRPr lang="en-US" dirty="0"/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0686A3E6-38A8-4B9E-B56A-5537A32A6F4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sz="3200" dirty="0"/>
              <a:t>Social / </a:t>
            </a:r>
            <a:r>
              <a:rPr lang="en-US" sz="3200" dirty="0" err="1"/>
              <a:t>Humanitário</a:t>
            </a:r>
            <a:r>
              <a:rPr lang="en-US" sz="3200" dirty="0"/>
              <a:t>;</a:t>
            </a:r>
          </a:p>
          <a:p>
            <a:r>
              <a:rPr lang="en-US" sz="3200" dirty="0" err="1"/>
              <a:t>Assistencial</a:t>
            </a:r>
            <a:r>
              <a:rPr lang="en-US" sz="3200" dirty="0"/>
              <a:t>: </a:t>
            </a:r>
            <a:r>
              <a:rPr lang="en-US" sz="3200" dirty="0" err="1"/>
              <a:t>Educação</a:t>
            </a:r>
            <a:r>
              <a:rPr lang="en-US" sz="3200" dirty="0"/>
              <a:t>, </a:t>
            </a:r>
            <a:r>
              <a:rPr lang="en-US" sz="3200" dirty="0" err="1"/>
              <a:t>Saúde</a:t>
            </a:r>
            <a:r>
              <a:rPr lang="en-US" sz="3200" dirty="0"/>
              <a:t> e </a:t>
            </a:r>
            <a:r>
              <a:rPr lang="en-US" sz="3200" dirty="0" err="1"/>
              <a:t>Desporto</a:t>
            </a:r>
            <a:r>
              <a:rPr lang="en-US" sz="3200" dirty="0"/>
              <a:t>;</a:t>
            </a:r>
          </a:p>
          <a:p>
            <a:r>
              <a:rPr lang="en-US" sz="3200" dirty="0" err="1"/>
              <a:t>Desenvolvimento</a:t>
            </a:r>
            <a:r>
              <a:rPr lang="en-US" sz="3200" dirty="0"/>
              <a:t> </a:t>
            </a:r>
            <a:r>
              <a:rPr lang="en-US" sz="3200" dirty="0" err="1"/>
              <a:t>Comunitário</a:t>
            </a:r>
            <a:r>
              <a:rPr lang="en-US" sz="3200" dirty="0"/>
              <a:t>, </a:t>
            </a:r>
            <a:r>
              <a:rPr lang="en-US" sz="3200" dirty="0" err="1"/>
              <a:t>Foco</a:t>
            </a:r>
            <a:r>
              <a:rPr lang="en-US" sz="3200" dirty="0"/>
              <a:t> </a:t>
            </a:r>
            <a:r>
              <a:rPr lang="en-US" sz="3200" dirty="0" err="1"/>
              <a:t>em</a:t>
            </a:r>
            <a:r>
              <a:rPr lang="en-US" sz="3200" dirty="0"/>
              <a:t> </a:t>
            </a:r>
            <a:r>
              <a:rPr lang="en-US" sz="3200" dirty="0" err="1"/>
              <a:t>Desenvolvimento</a:t>
            </a:r>
            <a:r>
              <a:rPr lang="en-US" sz="3200" dirty="0"/>
              <a:t> Humano;</a:t>
            </a:r>
          </a:p>
          <a:p>
            <a:r>
              <a:rPr lang="en-US" sz="3200" dirty="0" err="1"/>
              <a:t>Cursos</a:t>
            </a:r>
            <a:r>
              <a:rPr lang="en-US" sz="3200" dirty="0"/>
              <a:t> </a:t>
            </a:r>
            <a:r>
              <a:rPr lang="en-US" sz="3200" dirty="0" err="1"/>
              <a:t>Técnicos</a:t>
            </a:r>
            <a:r>
              <a:rPr lang="en-US" sz="3200" dirty="0"/>
              <a:t>, </a:t>
            </a:r>
            <a:r>
              <a:rPr lang="en-US" sz="3200" dirty="0" err="1"/>
              <a:t>Administrativos</a:t>
            </a:r>
            <a:r>
              <a:rPr lang="en-US" sz="3200" dirty="0"/>
              <a:t> e </a:t>
            </a:r>
            <a:r>
              <a:rPr lang="en-US" sz="3200" dirty="0" err="1"/>
              <a:t>Profissionalizantes</a:t>
            </a:r>
            <a:r>
              <a:rPr lang="en-US" sz="3200" dirty="0"/>
              <a:t>;</a:t>
            </a:r>
          </a:p>
          <a:p>
            <a:r>
              <a:rPr lang="en-US" sz="3200" dirty="0"/>
              <a:t>Cultural, Artes, </a:t>
            </a:r>
            <a:r>
              <a:rPr lang="en-US" sz="3200" dirty="0" err="1"/>
              <a:t>Mídia</a:t>
            </a:r>
            <a:r>
              <a:rPr lang="en-US" sz="3200" dirty="0"/>
              <a:t> e </a:t>
            </a:r>
            <a:r>
              <a:rPr lang="en-US" sz="3200" dirty="0" err="1"/>
              <a:t>Entretenimento</a:t>
            </a:r>
            <a:r>
              <a:rPr lang="en-US" sz="3200" dirty="0"/>
              <a:t>;</a:t>
            </a:r>
          </a:p>
          <a:p>
            <a:r>
              <a:rPr lang="en-US" sz="3200" dirty="0"/>
              <a:t>Civil / </a:t>
            </a:r>
            <a:r>
              <a:rPr lang="en-US" sz="3200" dirty="0" err="1"/>
              <a:t>Filantrópico</a:t>
            </a:r>
            <a:r>
              <a:rPr lang="en-US" sz="3200" dirty="0"/>
              <a:t> de </a:t>
            </a:r>
            <a:r>
              <a:rPr lang="en-US" sz="3200" dirty="0" err="1"/>
              <a:t>Caráter</a:t>
            </a:r>
            <a:r>
              <a:rPr lang="en-US" sz="3200" dirty="0"/>
              <a:t> </a:t>
            </a:r>
            <a:r>
              <a:rPr lang="en-US" sz="3200" dirty="0" err="1"/>
              <a:t>Cristão</a:t>
            </a:r>
            <a:r>
              <a:rPr lang="en-US" sz="3200" dirty="0"/>
              <a:t>;</a:t>
            </a:r>
          </a:p>
          <a:p>
            <a:r>
              <a:rPr lang="en-US" sz="3200" dirty="0" err="1"/>
              <a:t>Internacional</a:t>
            </a:r>
            <a:r>
              <a:rPr lang="en-US" sz="3200" dirty="0"/>
              <a:t> / </a:t>
            </a:r>
            <a:r>
              <a:rPr lang="en-US" sz="3200" dirty="0" err="1"/>
              <a:t>Interdenominacional</a:t>
            </a:r>
            <a:r>
              <a:rPr lang="en-US" sz="3200" dirty="0"/>
              <a:t>;</a:t>
            </a:r>
          </a:p>
        </p:txBody>
      </p:sp>
    </p:spTree>
    <p:extLst>
      <p:ext uri="{BB962C8B-B14F-4D97-AF65-F5344CB8AC3E}">
        <p14:creationId xmlns:p14="http://schemas.microsoft.com/office/powerpoint/2010/main" val="292211516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D7EA7407-1B74-4D90-AED1-6F6E503E6C2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just"/>
            <a:r>
              <a:rPr lang="en-US" dirty="0"/>
              <a:t>                               </a:t>
            </a:r>
            <a:r>
              <a:rPr lang="en-US" dirty="0" err="1"/>
              <a:t>Educação</a:t>
            </a:r>
            <a:r>
              <a:rPr lang="en-US" dirty="0"/>
              <a:t> </a:t>
            </a:r>
          </a:p>
        </p:txBody>
      </p:sp>
      <p:sp>
        <p:nvSpPr>
          <p:cNvPr id="13" name="Content Placeholder 12">
            <a:extLst>
              <a:ext uri="{FF2B5EF4-FFF2-40B4-BE49-F238E27FC236}">
                <a16:creationId xmlns:a16="http://schemas.microsoft.com/office/drawing/2014/main" id="{3685305C-3826-4A9D-A905-4873DCB7B20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Escola </a:t>
            </a:r>
            <a:r>
              <a:rPr lang="en-US" dirty="0" err="1"/>
              <a:t>Primária</a:t>
            </a:r>
            <a:r>
              <a:rPr lang="en-US" dirty="0"/>
              <a:t> </a:t>
            </a:r>
            <a:r>
              <a:rPr lang="en-US" dirty="0" err="1"/>
              <a:t>Completa</a:t>
            </a:r>
            <a:r>
              <a:rPr lang="en-US" dirty="0"/>
              <a:t> - EPC;</a:t>
            </a:r>
          </a:p>
          <a:p>
            <a:r>
              <a:rPr lang="en-US" dirty="0"/>
              <a:t>Escola de </a:t>
            </a:r>
            <a:r>
              <a:rPr lang="en-US" dirty="0" err="1"/>
              <a:t>Educação</a:t>
            </a:r>
            <a:r>
              <a:rPr lang="en-US" dirty="0"/>
              <a:t> de </a:t>
            </a:r>
            <a:r>
              <a:rPr lang="en-US" dirty="0" err="1"/>
              <a:t>Infância</a:t>
            </a:r>
            <a:r>
              <a:rPr lang="en-US" dirty="0"/>
              <a:t> - EEI;</a:t>
            </a:r>
          </a:p>
          <a:p>
            <a:r>
              <a:rPr lang="en-US" dirty="0" err="1"/>
              <a:t>Educação</a:t>
            </a:r>
            <a:r>
              <a:rPr lang="en-US" dirty="0"/>
              <a:t> e </a:t>
            </a:r>
            <a:r>
              <a:rPr lang="en-US" dirty="0" err="1"/>
              <a:t>Alfabetização</a:t>
            </a:r>
            <a:r>
              <a:rPr lang="en-US" dirty="0"/>
              <a:t> de </a:t>
            </a:r>
            <a:r>
              <a:rPr lang="en-US" dirty="0" err="1"/>
              <a:t>Jovens</a:t>
            </a:r>
            <a:r>
              <a:rPr lang="en-US" dirty="0"/>
              <a:t> e </a:t>
            </a:r>
            <a:r>
              <a:rPr lang="en-US" dirty="0" err="1"/>
              <a:t>Adultos</a:t>
            </a:r>
            <a:r>
              <a:rPr lang="en-US" dirty="0"/>
              <a:t> - EAJA;</a:t>
            </a:r>
          </a:p>
          <a:p>
            <a:r>
              <a:rPr lang="en-US" dirty="0" err="1"/>
              <a:t>Cursos</a:t>
            </a:r>
            <a:r>
              <a:rPr lang="en-US" dirty="0"/>
              <a:t> </a:t>
            </a:r>
            <a:r>
              <a:rPr lang="en-US" dirty="0" err="1"/>
              <a:t>Técnicos</a:t>
            </a:r>
            <a:r>
              <a:rPr lang="en-US" dirty="0"/>
              <a:t>, </a:t>
            </a:r>
            <a:r>
              <a:rPr lang="en-US" dirty="0" err="1"/>
              <a:t>Administrativos</a:t>
            </a:r>
            <a:r>
              <a:rPr lang="en-US" dirty="0"/>
              <a:t> e </a:t>
            </a:r>
            <a:r>
              <a:rPr lang="en-US" dirty="0" err="1"/>
              <a:t>Profissionalizantes</a:t>
            </a:r>
            <a:r>
              <a:rPr lang="en-US" dirty="0"/>
              <a:t> - CTAP;</a:t>
            </a:r>
          </a:p>
          <a:p>
            <a:r>
              <a:rPr lang="en-US" dirty="0" err="1"/>
              <a:t>Curso</a:t>
            </a:r>
            <a:r>
              <a:rPr lang="en-US" dirty="0"/>
              <a:t> </a:t>
            </a:r>
            <a:r>
              <a:rPr lang="en-US" dirty="0" err="1"/>
              <a:t>Preparatório</a:t>
            </a:r>
            <a:r>
              <a:rPr lang="en-US" dirty="0"/>
              <a:t> de </a:t>
            </a:r>
            <a:r>
              <a:rPr lang="en-US" dirty="0" err="1"/>
              <a:t>Missões</a:t>
            </a:r>
            <a:r>
              <a:rPr lang="en-US" dirty="0"/>
              <a:t> - CPM;</a:t>
            </a:r>
          </a:p>
          <a:p>
            <a:r>
              <a:rPr lang="en-US" dirty="0" err="1"/>
              <a:t>Seminário</a:t>
            </a:r>
            <a:r>
              <a:rPr lang="en-US" dirty="0"/>
              <a:t> </a:t>
            </a:r>
            <a:r>
              <a:rPr lang="en-US" dirty="0" err="1"/>
              <a:t>Vivendo</a:t>
            </a:r>
            <a:r>
              <a:rPr lang="en-US" dirty="0"/>
              <a:t> a </a:t>
            </a:r>
            <a:r>
              <a:rPr lang="en-US" dirty="0" err="1"/>
              <a:t>Verdade</a:t>
            </a:r>
            <a:r>
              <a:rPr lang="en-US" dirty="0"/>
              <a:t> – SVV; </a:t>
            </a:r>
          </a:p>
          <a:p>
            <a:r>
              <a:rPr lang="en-US" dirty="0" err="1"/>
              <a:t>Curso</a:t>
            </a:r>
            <a:r>
              <a:rPr lang="en-US" dirty="0"/>
              <a:t> </a:t>
            </a:r>
            <a:r>
              <a:rPr lang="en-US" dirty="0" err="1"/>
              <a:t>Biblíco</a:t>
            </a:r>
            <a:r>
              <a:rPr lang="en-US" dirty="0"/>
              <a:t> </a:t>
            </a:r>
            <a:r>
              <a:rPr lang="en-US" dirty="0" err="1"/>
              <a:t>Esperança</a:t>
            </a:r>
            <a:r>
              <a:rPr lang="en-US" dirty="0"/>
              <a:t> para a </a:t>
            </a:r>
            <a:r>
              <a:rPr lang="en-US" dirty="0" err="1"/>
              <a:t>África</a:t>
            </a:r>
            <a:r>
              <a:rPr lang="en-US" dirty="0"/>
              <a:t>, Série </a:t>
            </a:r>
            <a:r>
              <a:rPr lang="en-US" dirty="0" err="1"/>
              <a:t>Descoberta</a:t>
            </a:r>
            <a:r>
              <a:rPr lang="en-US" dirty="0"/>
              <a:t> – CBEPA;</a:t>
            </a:r>
          </a:p>
          <a:p>
            <a:r>
              <a:rPr lang="en-US" dirty="0" err="1"/>
              <a:t>Curso</a:t>
            </a:r>
            <a:r>
              <a:rPr lang="en-US" dirty="0"/>
              <a:t> para </a:t>
            </a:r>
            <a:r>
              <a:rPr lang="en-US" dirty="0" err="1"/>
              <a:t>Educação</a:t>
            </a:r>
            <a:r>
              <a:rPr lang="en-US" dirty="0"/>
              <a:t> de </a:t>
            </a:r>
            <a:r>
              <a:rPr lang="en-US" dirty="0" err="1"/>
              <a:t>Infância</a:t>
            </a:r>
            <a:r>
              <a:rPr lang="en-US" dirty="0"/>
              <a:t> – CPEI;</a:t>
            </a:r>
          </a:p>
          <a:p>
            <a:endParaRPr lang="en-US" dirty="0"/>
          </a:p>
          <a:p>
            <a:pPr marL="0" indent="0">
              <a:buNone/>
            </a:pPr>
            <a:endParaRPr lang="en-US" dirty="0"/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8939016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D81D429-9F35-487E-BAA2-4B0F09C46B4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                                  </a:t>
            </a:r>
            <a:r>
              <a:rPr lang="en-US" sz="4800" dirty="0" err="1"/>
              <a:t>Saúde</a:t>
            </a:r>
            <a:endParaRPr lang="en-US" sz="4800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729ACB7-BD8E-4DDA-A7D1-F28D9C5516E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z="3200" dirty="0" err="1"/>
              <a:t>Atividades</a:t>
            </a:r>
            <a:r>
              <a:rPr lang="en-US" sz="3200" dirty="0"/>
              <a:t> com HIV/SIDA (</a:t>
            </a:r>
            <a:r>
              <a:rPr lang="en-US" sz="3200" dirty="0" err="1"/>
              <a:t>acompanhamento</a:t>
            </a:r>
            <a:r>
              <a:rPr lang="en-US" sz="3200" dirty="0"/>
              <a:t> com </a:t>
            </a:r>
            <a:r>
              <a:rPr lang="en-US" sz="3200" dirty="0" err="1"/>
              <a:t>ativistas</a:t>
            </a:r>
            <a:r>
              <a:rPr lang="en-US" sz="3200" dirty="0"/>
              <a:t>);</a:t>
            </a:r>
          </a:p>
          <a:p>
            <a:r>
              <a:rPr lang="en-US" sz="3200" dirty="0"/>
              <a:t>Palestras </a:t>
            </a:r>
            <a:r>
              <a:rPr lang="en-US" sz="3200" dirty="0" err="1"/>
              <a:t>sobre</a:t>
            </a:r>
            <a:r>
              <a:rPr lang="en-US" sz="3200" dirty="0"/>
              <a:t> </a:t>
            </a:r>
            <a:r>
              <a:rPr lang="en-US" sz="3200" dirty="0" err="1"/>
              <a:t>saúde</a:t>
            </a:r>
            <a:r>
              <a:rPr lang="en-US" sz="3200" dirty="0"/>
              <a:t>, </a:t>
            </a:r>
            <a:r>
              <a:rPr lang="en-US" sz="3200" dirty="0" err="1"/>
              <a:t>higiene</a:t>
            </a:r>
            <a:r>
              <a:rPr lang="en-US" sz="3200" dirty="0"/>
              <a:t> e </a:t>
            </a:r>
            <a:r>
              <a:rPr lang="en-US" sz="3200" dirty="0" err="1"/>
              <a:t>cuidados</a:t>
            </a:r>
            <a:r>
              <a:rPr lang="en-US" sz="3200" dirty="0"/>
              <a:t> </a:t>
            </a:r>
            <a:r>
              <a:rPr lang="en-US" sz="3200" dirty="0" err="1"/>
              <a:t>básicos</a:t>
            </a:r>
            <a:r>
              <a:rPr lang="en-US" sz="3200" dirty="0"/>
              <a:t>;</a:t>
            </a:r>
          </a:p>
          <a:p>
            <a:r>
              <a:rPr lang="en-US" sz="3200" dirty="0" err="1"/>
              <a:t>Campanha</a:t>
            </a:r>
            <a:r>
              <a:rPr lang="en-US" sz="3200" dirty="0"/>
              <a:t> de </a:t>
            </a:r>
            <a:r>
              <a:rPr lang="en-US" sz="3200" dirty="0" err="1"/>
              <a:t>vacinação</a:t>
            </a:r>
            <a:r>
              <a:rPr lang="en-US" sz="3200" dirty="0"/>
              <a:t> </a:t>
            </a:r>
            <a:r>
              <a:rPr lang="en-US" sz="3200" dirty="0" err="1"/>
              <a:t>em</a:t>
            </a:r>
            <a:r>
              <a:rPr lang="en-US" sz="3200" dirty="0"/>
              <a:t> </a:t>
            </a:r>
            <a:r>
              <a:rPr lang="en-US" sz="3200" dirty="0" err="1"/>
              <a:t>parcerias</a:t>
            </a:r>
            <a:r>
              <a:rPr lang="en-US" sz="3200" dirty="0"/>
              <a:t>;</a:t>
            </a:r>
          </a:p>
          <a:p>
            <a:r>
              <a:rPr lang="en-US" sz="3200" dirty="0" err="1"/>
              <a:t>Mobilização</a:t>
            </a:r>
            <a:r>
              <a:rPr lang="en-US" sz="3200" dirty="0"/>
              <a:t> Nacional e </a:t>
            </a:r>
            <a:r>
              <a:rPr lang="en-US" sz="3200" dirty="0" err="1"/>
              <a:t>Internacional</a:t>
            </a:r>
            <a:r>
              <a:rPr lang="en-US" sz="3200" dirty="0"/>
              <a:t> de </a:t>
            </a:r>
            <a:r>
              <a:rPr lang="en-US" sz="3200" dirty="0" err="1"/>
              <a:t>profissionais</a:t>
            </a:r>
            <a:r>
              <a:rPr lang="en-US" sz="3200" dirty="0"/>
              <a:t> de </a:t>
            </a:r>
            <a:r>
              <a:rPr lang="en-US" sz="3200" dirty="0" err="1"/>
              <a:t>saúde</a:t>
            </a:r>
            <a:r>
              <a:rPr lang="en-US" sz="3200" dirty="0"/>
              <a:t> (</a:t>
            </a:r>
            <a:r>
              <a:rPr lang="en-US" sz="3200" dirty="0" err="1"/>
              <a:t>Médicos</a:t>
            </a:r>
            <a:r>
              <a:rPr lang="en-US" sz="3200" dirty="0"/>
              <a:t>, </a:t>
            </a:r>
            <a:r>
              <a:rPr lang="en-US" sz="3200" dirty="0" err="1"/>
              <a:t>Dentistas</a:t>
            </a:r>
            <a:r>
              <a:rPr lang="en-US" sz="3200" dirty="0"/>
              <a:t>, </a:t>
            </a:r>
            <a:r>
              <a:rPr lang="en-US" sz="3200" dirty="0" err="1"/>
              <a:t>Psicológos</a:t>
            </a:r>
            <a:r>
              <a:rPr lang="en-US" sz="3200" dirty="0"/>
              <a:t>, </a:t>
            </a:r>
            <a:r>
              <a:rPr lang="en-US" sz="3200" dirty="0" err="1"/>
              <a:t>etc</a:t>
            </a:r>
            <a:r>
              <a:rPr lang="en-US" sz="3200" dirty="0"/>
              <a:t>)</a:t>
            </a:r>
          </a:p>
          <a:p>
            <a:pPr marL="0" indent="0">
              <a:buNone/>
            </a:pPr>
            <a:endParaRPr lang="en-US" sz="3200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6858768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76062FE-B41F-4F0E-BB33-61B2F3FA255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               </a:t>
            </a:r>
            <a:r>
              <a:rPr lang="en-US" dirty="0" err="1"/>
              <a:t>Desenvolvimento</a:t>
            </a:r>
            <a:r>
              <a:rPr lang="en-US" dirty="0"/>
              <a:t> </a:t>
            </a:r>
            <a:r>
              <a:rPr lang="en-US" dirty="0" err="1"/>
              <a:t>Comunitário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BF720C4-C8CB-4208-B78C-6735CA6AA29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200" dirty="0" err="1"/>
              <a:t>Lavanderia</a:t>
            </a:r>
            <a:r>
              <a:rPr lang="en-US" sz="3200" dirty="0"/>
              <a:t> </a:t>
            </a:r>
            <a:r>
              <a:rPr lang="en-US" sz="3200" dirty="0" err="1"/>
              <a:t>Comunitária</a:t>
            </a:r>
            <a:r>
              <a:rPr lang="en-US" sz="3200" dirty="0"/>
              <a:t>;</a:t>
            </a:r>
          </a:p>
          <a:p>
            <a:r>
              <a:rPr lang="en-US" sz="3200" dirty="0" err="1"/>
              <a:t>Balneário</a:t>
            </a:r>
            <a:r>
              <a:rPr lang="en-US" sz="3200" dirty="0"/>
              <a:t> </a:t>
            </a:r>
            <a:r>
              <a:rPr lang="en-US" sz="3200" dirty="0" err="1"/>
              <a:t>Comunitário</a:t>
            </a:r>
            <a:r>
              <a:rPr lang="en-US" sz="3200" dirty="0"/>
              <a:t>;</a:t>
            </a:r>
          </a:p>
          <a:p>
            <a:r>
              <a:rPr lang="en-US" sz="3200" dirty="0" err="1"/>
              <a:t>Machamba</a:t>
            </a:r>
            <a:r>
              <a:rPr lang="en-US" sz="3200" dirty="0"/>
              <a:t> (</a:t>
            </a:r>
            <a:r>
              <a:rPr lang="en-US" sz="3200" dirty="0" err="1"/>
              <a:t>doação</a:t>
            </a:r>
            <a:r>
              <a:rPr lang="en-US" sz="3200" dirty="0"/>
              <a:t> e </a:t>
            </a:r>
            <a:r>
              <a:rPr lang="en-US" sz="3200" dirty="0" err="1"/>
              <a:t>distribuição</a:t>
            </a:r>
            <a:r>
              <a:rPr lang="en-US" sz="3200" dirty="0"/>
              <a:t> de </a:t>
            </a:r>
            <a:r>
              <a:rPr lang="en-US" sz="3200" dirty="0" err="1"/>
              <a:t>sementes</a:t>
            </a:r>
            <a:r>
              <a:rPr lang="en-US" sz="3200" dirty="0"/>
              <a:t> e </a:t>
            </a:r>
            <a:r>
              <a:rPr lang="en-US" sz="3200" dirty="0" err="1"/>
              <a:t>mudas</a:t>
            </a:r>
            <a:r>
              <a:rPr lang="en-US" sz="3200" dirty="0"/>
              <a:t>);</a:t>
            </a:r>
          </a:p>
          <a:p>
            <a:r>
              <a:rPr lang="en-US" sz="3200" dirty="0" err="1"/>
              <a:t>Empreendedorismo</a:t>
            </a:r>
            <a:r>
              <a:rPr lang="en-US" sz="3200" dirty="0"/>
              <a:t> (</a:t>
            </a:r>
            <a:r>
              <a:rPr lang="en-US" sz="3200" dirty="0" err="1"/>
              <a:t>incentivando</a:t>
            </a:r>
            <a:r>
              <a:rPr lang="en-US" sz="3200" dirty="0"/>
              <a:t> </a:t>
            </a:r>
            <a:r>
              <a:rPr lang="en-US" sz="3200" dirty="0" err="1"/>
              <a:t>os</a:t>
            </a:r>
            <a:r>
              <a:rPr lang="en-US" sz="3200" dirty="0"/>
              <a:t> </a:t>
            </a:r>
            <a:r>
              <a:rPr lang="en-US" sz="3200" dirty="0" err="1"/>
              <a:t>pequenos</a:t>
            </a:r>
            <a:r>
              <a:rPr lang="en-US" sz="3200" dirty="0"/>
              <a:t> </a:t>
            </a:r>
            <a:r>
              <a:rPr lang="en-US" sz="3200" dirty="0" err="1"/>
              <a:t>négocios</a:t>
            </a:r>
            <a:r>
              <a:rPr lang="en-US" sz="3200" dirty="0"/>
              <a:t> </a:t>
            </a:r>
            <a:r>
              <a:rPr lang="en-US" sz="3200" dirty="0" err="1"/>
              <a:t>através</a:t>
            </a:r>
            <a:r>
              <a:rPr lang="en-US" sz="3200" dirty="0"/>
              <a:t> de </a:t>
            </a:r>
            <a:r>
              <a:rPr lang="en-US" sz="3200" dirty="0" err="1"/>
              <a:t>feiras</a:t>
            </a:r>
            <a:r>
              <a:rPr lang="en-US" sz="3200" dirty="0"/>
              <a:t> de </a:t>
            </a:r>
            <a:r>
              <a:rPr lang="en-US" sz="3200" dirty="0" err="1"/>
              <a:t>produtos</a:t>
            </a:r>
            <a:r>
              <a:rPr lang="en-US" sz="3200" dirty="0"/>
              <a:t> e </a:t>
            </a:r>
            <a:r>
              <a:rPr lang="en-US" sz="3200" dirty="0" err="1"/>
              <a:t>serviços</a:t>
            </a:r>
            <a:r>
              <a:rPr lang="en-US" sz="3200" dirty="0"/>
              <a:t>)</a:t>
            </a:r>
          </a:p>
        </p:txBody>
      </p:sp>
    </p:spTree>
    <p:extLst>
      <p:ext uri="{BB962C8B-B14F-4D97-AF65-F5344CB8AC3E}">
        <p14:creationId xmlns:p14="http://schemas.microsoft.com/office/powerpoint/2010/main" val="80332108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2EA8904-A2E0-4E7F-9A1C-B1E05D59359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                          Cultural, Artes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C563188-0DB7-4BCA-A4E4-EF2D4813F94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z="3200" dirty="0"/>
              <a:t>Clube de </a:t>
            </a:r>
            <a:r>
              <a:rPr lang="en-US" sz="3200" dirty="0" err="1"/>
              <a:t>Astronomia</a:t>
            </a:r>
            <a:r>
              <a:rPr lang="en-US" sz="3200" dirty="0"/>
              <a:t>;</a:t>
            </a:r>
          </a:p>
          <a:p>
            <a:r>
              <a:rPr lang="en-US" sz="3200" dirty="0"/>
              <a:t>Teatro </a:t>
            </a:r>
            <a:r>
              <a:rPr lang="en-US" sz="3200" dirty="0" err="1"/>
              <a:t>Cultura</a:t>
            </a:r>
            <a:r>
              <a:rPr lang="en-US" sz="3200" dirty="0"/>
              <a:t> </a:t>
            </a:r>
            <a:r>
              <a:rPr lang="en-US" sz="3200" dirty="0" err="1"/>
              <a:t>em</a:t>
            </a:r>
            <a:r>
              <a:rPr lang="en-US" sz="3200" dirty="0"/>
              <a:t> </a:t>
            </a:r>
            <a:r>
              <a:rPr lang="en-US" sz="3200" dirty="0" err="1"/>
              <a:t>foco</a:t>
            </a:r>
            <a:r>
              <a:rPr lang="en-US" sz="3200" dirty="0"/>
              <a:t>;</a:t>
            </a:r>
          </a:p>
          <a:p>
            <a:r>
              <a:rPr lang="en-US" sz="3200" dirty="0"/>
              <a:t>Tenda da Vida;</a:t>
            </a:r>
          </a:p>
          <a:p>
            <a:r>
              <a:rPr lang="en-US" sz="3200" dirty="0"/>
              <a:t>JUAD – </a:t>
            </a:r>
            <a:r>
              <a:rPr lang="en-US" sz="3200" dirty="0" err="1"/>
              <a:t>Juniores</a:t>
            </a:r>
            <a:r>
              <a:rPr lang="en-US" sz="3200" dirty="0"/>
              <a:t> e adolescents;</a:t>
            </a:r>
          </a:p>
          <a:p>
            <a:r>
              <a:rPr lang="en-US" sz="3200" dirty="0"/>
              <a:t>Clube de </a:t>
            </a:r>
            <a:r>
              <a:rPr lang="en-US" sz="3200" dirty="0" err="1"/>
              <a:t>leitura</a:t>
            </a:r>
            <a:r>
              <a:rPr lang="en-US" sz="3200" dirty="0"/>
              <a:t>;</a:t>
            </a:r>
          </a:p>
          <a:p>
            <a:r>
              <a:rPr lang="en-US" sz="3200" dirty="0" err="1"/>
              <a:t>Intercâmbio</a:t>
            </a:r>
            <a:r>
              <a:rPr lang="en-US" sz="3200" dirty="0"/>
              <a:t> </a:t>
            </a:r>
            <a:r>
              <a:rPr lang="en-US" sz="3200" dirty="0" err="1"/>
              <a:t>nacional</a:t>
            </a:r>
            <a:r>
              <a:rPr lang="en-US" sz="3200" dirty="0"/>
              <a:t> e </a:t>
            </a:r>
            <a:r>
              <a:rPr lang="en-US" sz="3200" dirty="0" err="1"/>
              <a:t>internacional</a:t>
            </a:r>
            <a:r>
              <a:rPr lang="en-US" sz="3200" dirty="0"/>
              <a:t> de cartas e </a:t>
            </a:r>
            <a:r>
              <a:rPr lang="en-US" sz="3200" dirty="0" err="1"/>
              <a:t>trabalhos</a:t>
            </a:r>
            <a:r>
              <a:rPr lang="en-US" sz="3200" dirty="0"/>
              <a:t> de pintura;</a:t>
            </a:r>
          </a:p>
          <a:p>
            <a:pPr marL="0" indent="0">
              <a:buNone/>
            </a:pPr>
            <a:endParaRPr lang="en-US" sz="3200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7464133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73AA6A5-BDD9-4589-9705-88C3F6B80CA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2055346"/>
          </a:xfrm>
        </p:spPr>
        <p:txBody>
          <a:bodyPr>
            <a:normAutofit fontScale="90000"/>
          </a:bodyPr>
          <a:lstStyle/>
          <a:p>
            <a:r>
              <a:rPr lang="en-US" dirty="0"/>
              <a:t>      </a:t>
            </a:r>
            <a:br>
              <a:rPr lang="en-US" dirty="0"/>
            </a:br>
            <a:r>
              <a:rPr lang="en-US" dirty="0"/>
              <a:t>                           Social e </a:t>
            </a:r>
            <a:r>
              <a:rPr lang="en-US" dirty="0" err="1"/>
              <a:t>Humanitário</a:t>
            </a:r>
            <a:br>
              <a:rPr lang="en-US" dirty="0"/>
            </a:br>
            <a:r>
              <a:rPr lang="en-US" dirty="0"/>
              <a:t>          </a:t>
            </a:r>
            <a:r>
              <a:rPr lang="en-US" dirty="0" err="1"/>
              <a:t>Internacional</a:t>
            </a:r>
            <a:r>
              <a:rPr lang="en-US" dirty="0"/>
              <a:t> e  </a:t>
            </a:r>
            <a:r>
              <a:rPr lang="en-US" dirty="0" err="1"/>
              <a:t>Interdenominacional</a:t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134CB81-5795-440F-9044-DD94B4F0BDB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  <a:p>
            <a:r>
              <a:rPr lang="en-US" sz="3200" dirty="0" err="1"/>
              <a:t>Desenvolvendo</a:t>
            </a:r>
            <a:r>
              <a:rPr lang="en-US" sz="3200" dirty="0"/>
              <a:t> o </a:t>
            </a:r>
            <a:r>
              <a:rPr lang="en-US" sz="3200" dirty="0" err="1"/>
              <a:t>voluntariado</a:t>
            </a:r>
            <a:r>
              <a:rPr lang="en-US" sz="3200" dirty="0"/>
              <a:t> de </a:t>
            </a:r>
            <a:r>
              <a:rPr lang="en-US" sz="3200" dirty="0" err="1"/>
              <a:t>caráter</a:t>
            </a:r>
            <a:r>
              <a:rPr lang="en-US" sz="3200" dirty="0"/>
              <a:t> social e </a:t>
            </a:r>
            <a:r>
              <a:rPr lang="en-US" sz="3200" dirty="0" err="1"/>
              <a:t>humanitário</a:t>
            </a:r>
            <a:r>
              <a:rPr lang="en-US" sz="3200" dirty="0"/>
              <a:t>;</a:t>
            </a:r>
          </a:p>
          <a:p>
            <a:r>
              <a:rPr lang="en-US" sz="3200" dirty="0" err="1"/>
              <a:t>Promovendo</a:t>
            </a:r>
            <a:r>
              <a:rPr lang="en-US" sz="3200" dirty="0"/>
              <a:t> </a:t>
            </a:r>
            <a:r>
              <a:rPr lang="en-US" sz="3200" dirty="0" err="1"/>
              <a:t>intercâmbio</a:t>
            </a:r>
            <a:r>
              <a:rPr lang="en-US" sz="3200" dirty="0"/>
              <a:t>;</a:t>
            </a:r>
          </a:p>
          <a:p>
            <a:r>
              <a:rPr lang="en-US" sz="3200" dirty="0" err="1"/>
              <a:t>Promovendo</a:t>
            </a:r>
            <a:r>
              <a:rPr lang="en-US" sz="3200" dirty="0"/>
              <a:t> a </a:t>
            </a:r>
            <a:r>
              <a:rPr lang="en-US" sz="3200" dirty="0" err="1"/>
              <a:t>cidadania</a:t>
            </a:r>
            <a:r>
              <a:rPr lang="en-US" sz="3200" dirty="0"/>
              <a:t>;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5380802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83CFF0-86D7-443E-9806-A869E713897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                          </a:t>
            </a:r>
            <a:r>
              <a:rPr lang="en-US" dirty="0" err="1"/>
              <a:t>Endereço</a:t>
            </a:r>
            <a:r>
              <a:rPr lang="en-US" dirty="0"/>
              <a:t> </a:t>
            </a:r>
            <a:r>
              <a:rPr lang="en-US" dirty="0" err="1"/>
              <a:t>Físico</a:t>
            </a:r>
            <a:r>
              <a:rPr lang="en-US" dirty="0"/>
              <a:t>;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1547DB3-2D5E-4E38-A8FB-D960C5001A4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200" dirty="0" err="1"/>
              <a:t>Rua</a:t>
            </a:r>
            <a:r>
              <a:rPr lang="en-US" sz="3200" dirty="0"/>
              <a:t> </a:t>
            </a:r>
            <a:r>
              <a:rPr lang="en-US" sz="3200" dirty="0" err="1"/>
              <a:t>Josina</a:t>
            </a:r>
            <a:r>
              <a:rPr lang="en-US" sz="3200" dirty="0"/>
              <a:t> Machel, S/N, </a:t>
            </a:r>
          </a:p>
          <a:p>
            <a:r>
              <a:rPr lang="en-US" sz="3200" dirty="0" err="1"/>
              <a:t>Comunidade</a:t>
            </a:r>
            <a:r>
              <a:rPr lang="en-US" sz="3200" dirty="0"/>
              <a:t> do </a:t>
            </a:r>
            <a:r>
              <a:rPr lang="en-US" sz="3200" dirty="0" err="1"/>
              <a:t>Picoco</a:t>
            </a:r>
            <a:r>
              <a:rPr lang="en-US" sz="3200" dirty="0"/>
              <a:t> 1, </a:t>
            </a:r>
          </a:p>
          <a:p>
            <a:r>
              <a:rPr lang="en-US" sz="3200" dirty="0" err="1"/>
              <a:t>Localidade</a:t>
            </a:r>
            <a:r>
              <a:rPr lang="en-US" sz="3200" dirty="0"/>
              <a:t> do </a:t>
            </a:r>
            <a:r>
              <a:rPr lang="en-US" sz="3200" dirty="0" err="1"/>
              <a:t>Gueguegue</a:t>
            </a:r>
            <a:r>
              <a:rPr lang="en-US" sz="3200" dirty="0"/>
              <a:t>,</a:t>
            </a:r>
          </a:p>
          <a:p>
            <a:r>
              <a:rPr lang="en-US" sz="3200" dirty="0" err="1"/>
              <a:t>Boane</a:t>
            </a:r>
            <a:r>
              <a:rPr lang="en-US" sz="3200" dirty="0"/>
              <a:t> – </a:t>
            </a:r>
            <a:r>
              <a:rPr lang="en-US" sz="3200" dirty="0" err="1"/>
              <a:t>Moçambique</a:t>
            </a:r>
            <a:r>
              <a:rPr lang="en-US" sz="3200" dirty="0"/>
              <a:t> – </a:t>
            </a:r>
            <a:r>
              <a:rPr lang="en-US" sz="3200" dirty="0" err="1"/>
              <a:t>África</a:t>
            </a:r>
            <a:r>
              <a:rPr lang="en-US" sz="3200" dirty="0"/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141784269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AutoShape 2">
            <a:extLst>
              <a:ext uri="{FF2B5EF4-FFF2-40B4-BE49-F238E27FC236}">
                <a16:creationId xmlns:a16="http://schemas.microsoft.com/office/drawing/2014/main" id="{1BABD201-09EA-4EF6-96EC-2E510B815CCC}"/>
              </a:ext>
            </a:extLst>
          </p:cNvPr>
          <p:cNvSpPr>
            <a:spLocks noChangeAspect="1" noChangeArrowheads="1"/>
          </p:cNvSpPr>
          <p:nvPr/>
        </p:nvSpPr>
        <p:spPr bwMode="auto">
          <a:xfrm flipV="1">
            <a:off x="2904565" y="3581399"/>
            <a:ext cx="3343835" cy="334383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8" name="Picture 7" descr="Text, timeline&#10;&#10;Description automatically generated">
            <a:extLst>
              <a:ext uri="{FF2B5EF4-FFF2-40B4-BE49-F238E27FC236}">
                <a16:creationId xmlns:a16="http://schemas.microsoft.com/office/drawing/2014/main" id="{3FB4FF56-F215-412D-9398-45BD70AA866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667000" y="1500187"/>
            <a:ext cx="6858000" cy="38576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6839049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128</TotalTime>
  <Words>289</Words>
  <Application>Microsoft Office PowerPoint</Application>
  <PresentationFormat>Widescreen</PresentationFormat>
  <Paragraphs>46</Paragraphs>
  <Slides>9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3" baseType="lpstr">
      <vt:lpstr>Arial</vt:lpstr>
      <vt:lpstr>Calibri</vt:lpstr>
      <vt:lpstr>Calibri Light</vt:lpstr>
      <vt:lpstr>Office Theme</vt:lpstr>
      <vt:lpstr>PowerPoint Presentation</vt:lpstr>
      <vt:lpstr>                Associação Projeto  Cidadão</vt:lpstr>
      <vt:lpstr>                               Educação </vt:lpstr>
      <vt:lpstr>                                  Saúde</vt:lpstr>
      <vt:lpstr>               Desenvolvimento Comunitário</vt:lpstr>
      <vt:lpstr>                          Cultural, Artes</vt:lpstr>
      <vt:lpstr>                                  Social e Humanitário           Internacional e  Interdenominacional </vt:lpstr>
      <vt:lpstr>                          Endereço Físico;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Sam dc Tarabillo</dc:creator>
  <cp:lastModifiedBy>Sam dc Tarabillo</cp:lastModifiedBy>
  <cp:revision>3</cp:revision>
  <dcterms:created xsi:type="dcterms:W3CDTF">2021-11-12T08:13:03Z</dcterms:created>
  <dcterms:modified xsi:type="dcterms:W3CDTF">2021-11-12T11:08:52Z</dcterms:modified>
</cp:coreProperties>
</file>